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338" r:id="rId4"/>
    <p:sldId id="273" r:id="rId5"/>
    <p:sldId id="337" r:id="rId6"/>
    <p:sldId id="274" r:id="rId7"/>
    <p:sldId id="277" r:id="rId8"/>
    <p:sldId id="278" r:id="rId9"/>
    <p:sldId id="315" r:id="rId10"/>
    <p:sldId id="333" r:id="rId11"/>
    <p:sldId id="279" r:id="rId12"/>
    <p:sldId id="280" r:id="rId13"/>
    <p:sldId id="282" r:id="rId14"/>
    <p:sldId id="281" r:id="rId15"/>
    <p:sldId id="284" r:id="rId16"/>
    <p:sldId id="287" r:id="rId17"/>
    <p:sldId id="288" r:id="rId18"/>
    <p:sldId id="289" r:id="rId19"/>
    <p:sldId id="292" r:id="rId20"/>
    <p:sldId id="294" r:id="rId21"/>
    <p:sldId id="295" r:id="rId22"/>
    <p:sldId id="302" r:id="rId23"/>
    <p:sldId id="285" r:id="rId24"/>
    <p:sldId id="336" r:id="rId25"/>
    <p:sldId id="339" r:id="rId26"/>
    <p:sldId id="340" r:id="rId27"/>
    <p:sldId id="329" r:id="rId28"/>
    <p:sldId id="325" r:id="rId29"/>
    <p:sldId id="326" r:id="rId30"/>
    <p:sldId id="327" r:id="rId31"/>
    <p:sldId id="323" r:id="rId32"/>
    <p:sldId id="324" r:id="rId33"/>
    <p:sldId id="332" r:id="rId34"/>
    <p:sldId id="331" r:id="rId35"/>
    <p:sldId id="308" r:id="rId36"/>
    <p:sldId id="310" r:id="rId37"/>
    <p:sldId id="312" r:id="rId38"/>
    <p:sldId id="342" r:id="rId39"/>
    <p:sldId id="314" r:id="rId40"/>
    <p:sldId id="343" r:id="rId41"/>
    <p:sldId id="34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8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2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7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7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CBCE-DC07-40EB-83B9-7F5A483584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307-A802-496F-9210-2C36493B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69720" y="106680"/>
            <a:ext cx="9083040" cy="675132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283461" y="482600"/>
            <a:ext cx="6629507" cy="8156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6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Terrible</a:t>
            </a:r>
            <a:r>
              <a:rPr lang="en-US" altLang="zh-CN" sz="6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Triad</a:t>
            </a:r>
            <a:r>
              <a:rPr lang="en-US" altLang="zh-CN" sz="6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6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Elbow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0" y="1163180"/>
            <a:ext cx="6304388" cy="474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4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r="45633"/>
          <a:stretch/>
        </p:blipFill>
        <p:spPr>
          <a:xfrm>
            <a:off x="701963" y="143543"/>
            <a:ext cx="2613892" cy="657782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55" y="1690688"/>
            <a:ext cx="3822200" cy="2935230"/>
          </a:xfrm>
        </p:spPr>
      </p:pic>
      <p:sp>
        <p:nvSpPr>
          <p:cNvPr id="7" name="Freeform 6"/>
          <p:cNvSpPr/>
          <p:nvPr/>
        </p:nvSpPr>
        <p:spPr>
          <a:xfrm>
            <a:off x="8100849" y="3559984"/>
            <a:ext cx="2724727" cy="2563091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5576" y="2391610"/>
            <a:ext cx="3417455" cy="199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63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700" y="2806700"/>
            <a:ext cx="2514600" cy="1854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5473700"/>
            <a:ext cx="5994400" cy="111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101" y="609600"/>
            <a:ext cx="5089663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Dilemna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1" y="2235201"/>
            <a:ext cx="5581015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Surgical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techniques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challenging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3403601"/>
            <a:ext cx="4307846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Debate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surgical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4584701"/>
            <a:ext cx="4370620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Choices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02780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232687" y="46849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1282700"/>
            <a:ext cx="4445000" cy="4279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72919" y="495415"/>
            <a:ext cx="5470537" cy="4950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6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treatment</a:t>
            </a:r>
            <a:r>
              <a:rPr lang="en-US" altLang="zh-CN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goals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93901" y="1485901"/>
            <a:ext cx="2536015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Obtaining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36800" y="1917701"/>
            <a:ext cx="1848006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maintaining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336801" y="2273300"/>
            <a:ext cx="2440989" cy="7899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concentrically</a:t>
            </a:r>
          </a:p>
          <a:p>
            <a:pPr>
              <a:lnSpc>
                <a:spcPts val="28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reduced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336801" y="3009901"/>
            <a:ext cx="1791773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articulation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93900" y="3683001"/>
            <a:ext cx="65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endParaRPr lang="en-US" altLang="zh-CN" sz="30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336800" y="4102100"/>
            <a:ext cx="65" cy="4363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CN" sz="3002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993901" y="5232401"/>
            <a:ext cx="3714287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Early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173543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5549900"/>
            <a:ext cx="2298700" cy="96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81601" y="609600"/>
            <a:ext cx="1822615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Imaging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2235201"/>
            <a:ext cx="4208332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X-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rays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0" y="3403601"/>
            <a:ext cx="6292556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scan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Include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10329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216727" y="0"/>
            <a:ext cx="9975273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45" y="5506027"/>
            <a:ext cx="46609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84442" y="328909"/>
            <a:ext cx="3074240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Management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42901" y="1613813"/>
            <a:ext cx="8017579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Dislocated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elbow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reduce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emergency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dept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1" y="2715173"/>
            <a:ext cx="7511287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Unstable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perform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rpt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rereduction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4264" y="3910308"/>
            <a:ext cx="4254563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anaesthesia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0636" y="257678"/>
            <a:ext cx="2857500" cy="595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1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49564" y="1251945"/>
            <a:ext cx="8229600" cy="4526279"/>
          </a:xfrm>
          <a:custGeom>
            <a:avLst/>
            <a:gdLst>
              <a:gd name="connsiteX0" fmla="*/ 0 w 8229600"/>
              <a:gd name="connsiteY0" fmla="*/ 4526279 h 4526279"/>
              <a:gd name="connsiteX1" fmla="*/ 8229600 w 8229600"/>
              <a:gd name="connsiteY1" fmla="*/ 4526279 h 4526279"/>
              <a:gd name="connsiteX2" fmla="*/ 8229600 w 8229600"/>
              <a:gd name="connsiteY2" fmla="*/ 0 h 4526279"/>
              <a:gd name="connsiteX3" fmla="*/ 0 w 8229600"/>
              <a:gd name="connsiteY3" fmla="*/ 0 h 4526279"/>
              <a:gd name="connsiteX4" fmla="*/ 0 w 8229600"/>
              <a:gd name="connsiteY4" fmla="*/ 4526279 h 4526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4526279">
                <a:moveTo>
                  <a:pt x="0" y="4526279"/>
                </a:moveTo>
                <a:lnTo>
                  <a:pt x="8229600" y="4526279"/>
                </a:lnTo>
                <a:lnTo>
                  <a:pt x="8229600" y="0"/>
                </a:lnTo>
                <a:lnTo>
                  <a:pt x="0" y="0"/>
                </a:lnTo>
                <a:lnTo>
                  <a:pt x="0" y="452627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26608" y="5551055"/>
            <a:ext cx="4369308" cy="1320661"/>
          </a:xfrm>
          <a:custGeom>
            <a:avLst/>
            <a:gdLst>
              <a:gd name="connsiteX0" fmla="*/ 12953 w 4369308"/>
              <a:gd name="connsiteY0" fmla="*/ 698753 h 1397507"/>
              <a:gd name="connsiteX1" fmla="*/ 2184653 w 4369308"/>
              <a:gd name="connsiteY1" fmla="*/ 12953 h 1397507"/>
              <a:gd name="connsiteX2" fmla="*/ 4356353 w 4369308"/>
              <a:gd name="connsiteY2" fmla="*/ 698753 h 1397507"/>
              <a:gd name="connsiteX3" fmla="*/ 2184653 w 4369308"/>
              <a:gd name="connsiteY3" fmla="*/ 1384553 h 1397507"/>
              <a:gd name="connsiteX4" fmla="*/ 12953 w 4369308"/>
              <a:gd name="connsiteY4" fmla="*/ 698753 h 1397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69308" h="1397507">
                <a:moveTo>
                  <a:pt x="12953" y="698753"/>
                </a:moveTo>
                <a:cubicBezTo>
                  <a:pt x="12953" y="320001"/>
                  <a:pt x="985265" y="12953"/>
                  <a:pt x="2184653" y="12953"/>
                </a:cubicBezTo>
                <a:cubicBezTo>
                  <a:pt x="3384041" y="12953"/>
                  <a:pt x="4356353" y="320001"/>
                  <a:pt x="4356353" y="698753"/>
                </a:cubicBezTo>
                <a:cubicBezTo>
                  <a:pt x="4356353" y="1077505"/>
                  <a:pt x="3384041" y="1384553"/>
                  <a:pt x="2184653" y="1384553"/>
                </a:cubicBezTo>
                <a:cubicBezTo>
                  <a:pt x="985265" y="1384553"/>
                  <a:pt x="12953" y="1077505"/>
                  <a:pt x="12953" y="69875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44021" y="115240"/>
            <a:ext cx="5741700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Non</a:t>
            </a:r>
            <a:r>
              <a:rPr lang="en-US" altLang="zh-CN" sz="44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operative</a:t>
            </a:r>
            <a:r>
              <a:rPr lang="en-US" altLang="zh-CN" sz="44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treatment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7" y="1091947"/>
            <a:ext cx="6974538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9564" y="2104154"/>
            <a:ext cx="7154074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Concentrically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reduced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ulnohumeral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44419" y="2654025"/>
            <a:ext cx="3266151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radiocapitellar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joint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58807" y="3680861"/>
            <a:ext cx="5400196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scan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insignificant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58807" y="4908257"/>
            <a:ext cx="6907532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Elbow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unstable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30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deg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362701" y="5854701"/>
            <a:ext cx="292227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IMMOBILIZE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90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Deg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264400" y="6223001"/>
            <a:ext cx="108042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FLEXION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3524" y="28333"/>
            <a:ext cx="2758476" cy="574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58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401561" y="3963161"/>
            <a:ext cx="3886200" cy="1066800"/>
          </a:xfrm>
          <a:custGeom>
            <a:avLst/>
            <a:gdLst>
              <a:gd name="connsiteX0" fmla="*/ 0 w 3886200"/>
              <a:gd name="connsiteY0" fmla="*/ 533400 h 1066800"/>
              <a:gd name="connsiteX1" fmla="*/ 1943100 w 3886200"/>
              <a:gd name="connsiteY1" fmla="*/ 0 h 1066800"/>
              <a:gd name="connsiteX2" fmla="*/ 3886200 w 3886200"/>
              <a:gd name="connsiteY2" fmla="*/ 533400 h 1066800"/>
              <a:gd name="connsiteX3" fmla="*/ 1943100 w 3886200"/>
              <a:gd name="connsiteY3" fmla="*/ 1066800 h 1066800"/>
              <a:gd name="connsiteX4" fmla="*/ 0 w 3886200"/>
              <a:gd name="connsiteY4" fmla="*/ 533400 h 106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86200" h="1066800">
                <a:moveTo>
                  <a:pt x="0" y="533400"/>
                </a:moveTo>
                <a:cubicBezTo>
                  <a:pt x="0" y="238759"/>
                  <a:pt x="869950" y="0"/>
                  <a:pt x="1943100" y="0"/>
                </a:cubicBezTo>
                <a:cubicBezTo>
                  <a:pt x="3016250" y="0"/>
                  <a:pt x="3886200" y="238759"/>
                  <a:pt x="3886200" y="533400"/>
                </a:cubicBezTo>
                <a:cubicBezTo>
                  <a:pt x="3886200" y="828040"/>
                  <a:pt x="3016250" y="1066800"/>
                  <a:pt x="1943100" y="1066800"/>
                </a:cubicBezTo>
                <a:cubicBezTo>
                  <a:pt x="869950" y="1066800"/>
                  <a:pt x="0" y="828040"/>
                  <a:pt x="0" y="533400"/>
                </a:cubicBez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88608" y="3950208"/>
            <a:ext cx="3912108" cy="1092708"/>
          </a:xfrm>
          <a:custGeom>
            <a:avLst/>
            <a:gdLst>
              <a:gd name="connsiteX0" fmla="*/ 12953 w 3912108"/>
              <a:gd name="connsiteY0" fmla="*/ 546353 h 1092708"/>
              <a:gd name="connsiteX1" fmla="*/ 1956053 w 3912108"/>
              <a:gd name="connsiteY1" fmla="*/ 12953 h 1092708"/>
              <a:gd name="connsiteX2" fmla="*/ 3899153 w 3912108"/>
              <a:gd name="connsiteY2" fmla="*/ 546353 h 1092708"/>
              <a:gd name="connsiteX3" fmla="*/ 1956053 w 3912108"/>
              <a:gd name="connsiteY3" fmla="*/ 1079753 h 1092708"/>
              <a:gd name="connsiteX4" fmla="*/ 12953 w 3912108"/>
              <a:gd name="connsiteY4" fmla="*/ 546353 h 1092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12108" h="1092708">
                <a:moveTo>
                  <a:pt x="12953" y="546353"/>
                </a:moveTo>
                <a:cubicBezTo>
                  <a:pt x="12953" y="251713"/>
                  <a:pt x="882903" y="12953"/>
                  <a:pt x="1956053" y="12953"/>
                </a:cubicBezTo>
                <a:cubicBezTo>
                  <a:pt x="3029203" y="12953"/>
                  <a:pt x="3899153" y="251713"/>
                  <a:pt x="3899153" y="546353"/>
                </a:cubicBezTo>
                <a:cubicBezTo>
                  <a:pt x="3899153" y="840994"/>
                  <a:pt x="3029203" y="1079753"/>
                  <a:pt x="1956053" y="1079753"/>
                </a:cubicBezTo>
                <a:cubicBezTo>
                  <a:pt x="882903" y="1079753"/>
                  <a:pt x="12953" y="840994"/>
                  <a:pt x="12953" y="54635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70100" y="609600"/>
            <a:ext cx="6963638" cy="29059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2120900" algn="l"/>
              </a:tabLst>
            </a:pPr>
            <a:r>
              <a:rPr lang="en-US" altLang="zh-CN" dirty="0"/>
              <a:t>		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Surgical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protocol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900"/>
              </a:lnSpc>
              <a:tabLst>
                <a:tab pos="342900" algn="l"/>
                <a:tab pos="2120900" algn="l"/>
              </a:tabLst>
            </a:pPr>
            <a:r>
              <a:rPr lang="en-US" altLang="zh-CN" sz="3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Fixation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replacement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</a:p>
          <a:p>
            <a:pPr>
              <a:lnSpc>
                <a:spcPts val="3900"/>
              </a:lnSpc>
              <a:tabLst>
                <a:tab pos="342900" algn="l"/>
                <a:tab pos="21209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Fixation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possible</a:t>
            </a:r>
          </a:p>
          <a:p>
            <a:pPr>
              <a:lnSpc>
                <a:spcPts val="3900"/>
              </a:lnSpc>
              <a:tabLst>
                <a:tab pos="342900" algn="l"/>
                <a:tab pos="21209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associated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capsule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collateral</a:t>
            </a:r>
          </a:p>
          <a:p>
            <a:pPr>
              <a:lnSpc>
                <a:spcPts val="3200"/>
              </a:lnSpc>
              <a:tabLst>
                <a:tab pos="342900" algn="l"/>
                <a:tab pos="2120900" algn="l"/>
              </a:tabLst>
            </a:pPr>
            <a:r>
              <a:rPr lang="en-US" altLang="zh-CN" dirty="0"/>
              <a:t>	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ligament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4597401"/>
            <a:ext cx="3987182" cy="143116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165100" algn="l"/>
              </a:tabLst>
            </a:pPr>
            <a:r>
              <a:rPr lang="en-US" altLang="zh-CN" dirty="0"/>
              <a:t>	</a:t>
            </a:r>
            <a:r>
              <a:rPr lang="en-US" altLang="zh-CN" sz="3000" b="1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recalcitrant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cases</a:t>
            </a:r>
          </a:p>
          <a:p>
            <a:pPr>
              <a:lnSpc>
                <a:spcPts val="3900"/>
              </a:lnSpc>
              <a:tabLst>
                <a:tab pos="165100" algn="l"/>
              </a:tabLst>
            </a:pPr>
            <a:r>
              <a:rPr lang="en-US" altLang="zh-CN" sz="3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MCL</a:t>
            </a:r>
          </a:p>
          <a:p>
            <a:pPr>
              <a:lnSpc>
                <a:spcPts val="3900"/>
              </a:lnSpc>
              <a:tabLst>
                <a:tab pos="1651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Adjuvant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hinged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fixator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277101" y="4368801"/>
            <a:ext cx="217636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PUGH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4201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2900" y="3568700"/>
            <a:ext cx="3975100" cy="328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84601" y="444501"/>
            <a:ext cx="4687565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3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3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Fractures: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064000" y="1016001"/>
            <a:ext cx="4104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Modified</a:t>
            </a:r>
            <a:r>
              <a:rPr lang="en-US" altLang="zh-CN" sz="2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Mason</a:t>
            </a:r>
            <a:r>
              <a:rPr lang="en-US" altLang="zh-CN" sz="2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Classification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12901" y="1612901"/>
            <a:ext cx="2752805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nondisplaced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2044701"/>
            <a:ext cx="6621236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block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forearm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rotation,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displacement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2mm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12901" y="2489201"/>
            <a:ext cx="2267095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II: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displaced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70101" y="2921001"/>
            <a:ext cx="3316357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fixation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possible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12901" y="3365501"/>
            <a:ext cx="5194179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III: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displaced,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severely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comminuted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12901" y="3797300"/>
            <a:ext cx="3832139" cy="8284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Judged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irreparable</a:t>
            </a:r>
          </a:p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IV: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val="51977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87800" y="609600"/>
            <a:ext cx="4283224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ORIF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1" y="1651000"/>
            <a:ext cx="5820889" cy="11105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articular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  <a:p>
            <a:pPr>
              <a:lnSpc>
                <a:spcPts val="4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Entire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piece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0" y="3403601"/>
            <a:ext cx="5400902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Preserve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209339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0" y="5397500"/>
            <a:ext cx="5956300" cy="698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0101" y="609600"/>
            <a:ext cx="8176597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excise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without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replacement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1651001"/>
            <a:ext cx="144270" cy="22647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0" y="1714500"/>
            <a:ext cx="4348370" cy="22262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Restore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possible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replace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collateral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Orif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</a:p>
        </p:txBody>
      </p:sp>
    </p:spTree>
    <p:extLst>
      <p:ext uri="{BB962C8B-B14F-4D97-AF65-F5344CB8AC3E}">
        <p14:creationId xmlns:p14="http://schemas.microsoft.com/office/powerpoint/2010/main" val="248298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Terrible=</a:t>
            </a:r>
            <a:r>
              <a:rPr lang="fa-IR" sz="6600" dirty="0"/>
              <a:t>ترسناک،خوفناک،بسیار بد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860" y="2776219"/>
            <a:ext cx="4980940" cy="3748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51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0" y="2120900"/>
            <a:ext cx="4216400" cy="307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0601" y="330201"/>
            <a:ext cx="7792711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3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  <a:r>
              <a:rPr lang="en-US" altLang="zh-CN" sz="3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Regan</a:t>
            </a:r>
            <a:r>
              <a:rPr lang="en-US" altLang="zh-CN" sz="3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Moorey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749800" y="939801"/>
            <a:ext cx="2708114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39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Classification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0" y="1651001"/>
            <a:ext cx="2301656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#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tip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3187701"/>
            <a:ext cx="2619050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50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%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4724401"/>
            <a:ext cx="2439514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&gt;50%</a:t>
            </a:r>
          </a:p>
        </p:txBody>
      </p:sp>
    </p:spTree>
    <p:extLst>
      <p:ext uri="{BB962C8B-B14F-4D97-AF65-F5344CB8AC3E}">
        <p14:creationId xmlns:p14="http://schemas.microsoft.com/office/powerpoint/2010/main" val="59211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3327400"/>
            <a:ext cx="2717800" cy="25273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100" y="3365500"/>
            <a:ext cx="2692400" cy="2565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289300"/>
            <a:ext cx="2781300" cy="250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2900" y="609601"/>
            <a:ext cx="8319970" cy="1328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Classification: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736600" algn="l"/>
              </a:tabLst>
            </a:pPr>
            <a:r>
              <a:rPr lang="en-US" altLang="zh-CN" sz="26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O’Driscoll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Classification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12900" y="1943101"/>
            <a:ext cx="1180708" cy="13029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I:</a:t>
            </a:r>
          </a:p>
          <a:p>
            <a:pPr>
              <a:lnSpc>
                <a:spcPts val="34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II:</a:t>
            </a:r>
          </a:p>
          <a:p>
            <a:pPr>
              <a:lnSpc>
                <a:spcPts val="34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III: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41700" y="1993901"/>
            <a:ext cx="2574872" cy="1251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tip</a:t>
            </a:r>
          </a:p>
          <a:p>
            <a:pPr>
              <a:lnSpc>
                <a:spcPts val="3400"/>
              </a:lnSpc>
              <a:tabLst>
                <a:tab pos="914400" algn="l"/>
              </a:tabLst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anteromedial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facet</a:t>
            </a:r>
          </a:p>
          <a:p>
            <a:pPr>
              <a:lnSpc>
                <a:spcPts val="3400"/>
              </a:lnSpc>
              <a:tabLst>
                <a:tab pos="914400" algn="l"/>
              </a:tabLst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52023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0" cy="49022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" y="5156200"/>
            <a:ext cx="6591300" cy="482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1900" y="181264"/>
            <a:ext cx="4178300" cy="565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54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991101" y="609600"/>
            <a:ext cx="2212657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Approach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1651001"/>
            <a:ext cx="4965334" cy="14696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approach</a:t>
            </a:r>
          </a:p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approach</a:t>
            </a:r>
          </a:p>
          <a:p>
            <a:pPr>
              <a:lnSpc>
                <a:spcPts val="3700"/>
              </a:lnSpc>
            </a:pPr>
            <a:endParaRPr lang="en-US" altLang="zh-CN" sz="3206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161279" y="2351278"/>
            <a:ext cx="4060443" cy="3104895"/>
          </a:xfrm>
          <a:custGeom>
            <a:avLst/>
            <a:gdLst>
              <a:gd name="connsiteX0" fmla="*/ 6350 w 4060443"/>
              <a:gd name="connsiteY0" fmla="*/ 3098545 h 3104895"/>
              <a:gd name="connsiteX1" fmla="*/ 4054093 w 4060443"/>
              <a:gd name="connsiteY1" fmla="*/ 3098545 h 3104895"/>
              <a:gd name="connsiteX2" fmla="*/ 4054093 w 4060443"/>
              <a:gd name="connsiteY2" fmla="*/ 6350 h 3104895"/>
              <a:gd name="connsiteX3" fmla="*/ 6350 w 4060443"/>
              <a:gd name="connsiteY3" fmla="*/ 6350 h 3104895"/>
              <a:gd name="connsiteX4" fmla="*/ 6350 w 4060443"/>
              <a:gd name="connsiteY4" fmla="*/ 3098545 h 3104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60443" h="3104895">
                <a:moveTo>
                  <a:pt x="6350" y="3098545"/>
                </a:moveTo>
                <a:lnTo>
                  <a:pt x="4054093" y="3098545"/>
                </a:lnTo>
                <a:lnTo>
                  <a:pt x="4054093" y="6350"/>
                </a:lnTo>
                <a:lnTo>
                  <a:pt x="6350" y="6350"/>
                </a:lnTo>
                <a:lnTo>
                  <a:pt x="6350" y="309854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29273" y="4235196"/>
            <a:ext cx="1818131" cy="749808"/>
          </a:xfrm>
          <a:custGeom>
            <a:avLst/>
            <a:gdLst>
              <a:gd name="connsiteX0" fmla="*/ 32003 w 1818131"/>
              <a:gd name="connsiteY0" fmla="*/ 32003 h 749808"/>
              <a:gd name="connsiteX1" fmla="*/ 108330 w 1818131"/>
              <a:gd name="connsiteY1" fmla="*/ 134873 h 749808"/>
              <a:gd name="connsiteX2" fmla="*/ 337057 w 1818131"/>
              <a:gd name="connsiteY2" fmla="*/ 237744 h 749808"/>
              <a:gd name="connsiteX3" fmla="*/ 489584 w 1818131"/>
              <a:gd name="connsiteY3" fmla="*/ 306323 h 749808"/>
              <a:gd name="connsiteX4" fmla="*/ 565911 w 1818131"/>
              <a:gd name="connsiteY4" fmla="*/ 323469 h 749808"/>
              <a:gd name="connsiteX5" fmla="*/ 794638 w 1818131"/>
              <a:gd name="connsiteY5" fmla="*/ 443483 h 749808"/>
              <a:gd name="connsiteX6" fmla="*/ 947165 w 1818131"/>
              <a:gd name="connsiteY6" fmla="*/ 512063 h 749808"/>
              <a:gd name="connsiteX7" fmla="*/ 1099692 w 1818131"/>
              <a:gd name="connsiteY7" fmla="*/ 546353 h 749808"/>
              <a:gd name="connsiteX8" fmla="*/ 1176020 w 1818131"/>
              <a:gd name="connsiteY8" fmla="*/ 580644 h 749808"/>
              <a:gd name="connsiteX9" fmla="*/ 1252220 w 1818131"/>
              <a:gd name="connsiteY9" fmla="*/ 597788 h 749808"/>
              <a:gd name="connsiteX10" fmla="*/ 1328546 w 1818131"/>
              <a:gd name="connsiteY10" fmla="*/ 632078 h 749808"/>
              <a:gd name="connsiteX11" fmla="*/ 1481073 w 1818131"/>
              <a:gd name="connsiteY11" fmla="*/ 666369 h 749808"/>
              <a:gd name="connsiteX12" fmla="*/ 1633600 w 1818131"/>
              <a:gd name="connsiteY12" fmla="*/ 700658 h 749808"/>
              <a:gd name="connsiteX13" fmla="*/ 1709800 w 1818131"/>
              <a:gd name="connsiteY13" fmla="*/ 717803 h 749808"/>
              <a:gd name="connsiteX14" fmla="*/ 1786127 w 1818131"/>
              <a:gd name="connsiteY14" fmla="*/ 717803 h 749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818131" h="749808">
                <a:moveTo>
                  <a:pt x="32003" y="32003"/>
                </a:moveTo>
                <a:cubicBezTo>
                  <a:pt x="50164" y="68707"/>
                  <a:pt x="61848" y="107441"/>
                  <a:pt x="108330" y="134873"/>
                </a:cubicBezTo>
                <a:cubicBezTo>
                  <a:pt x="108330" y="134873"/>
                  <a:pt x="298957" y="220598"/>
                  <a:pt x="337057" y="237744"/>
                </a:cubicBezTo>
                <a:lnTo>
                  <a:pt x="489584" y="306323"/>
                </a:lnTo>
                <a:lnTo>
                  <a:pt x="565911" y="323469"/>
                </a:lnTo>
                <a:cubicBezTo>
                  <a:pt x="685291" y="403986"/>
                  <a:pt x="612266" y="361441"/>
                  <a:pt x="794638" y="443483"/>
                </a:cubicBezTo>
                <a:lnTo>
                  <a:pt x="947165" y="512063"/>
                </a:lnTo>
                <a:cubicBezTo>
                  <a:pt x="998092" y="523494"/>
                  <a:pt x="1055115" y="526288"/>
                  <a:pt x="1099692" y="546353"/>
                </a:cubicBezTo>
                <a:cubicBezTo>
                  <a:pt x="1125092" y="557783"/>
                  <a:pt x="1148714" y="571372"/>
                  <a:pt x="1176020" y="580644"/>
                </a:cubicBezTo>
                <a:cubicBezTo>
                  <a:pt x="1200022" y="588771"/>
                  <a:pt x="1228344" y="589660"/>
                  <a:pt x="1252220" y="597788"/>
                </a:cubicBezTo>
                <a:cubicBezTo>
                  <a:pt x="1279651" y="607059"/>
                  <a:pt x="1300607" y="623696"/>
                  <a:pt x="1328546" y="632078"/>
                </a:cubicBezTo>
                <a:cubicBezTo>
                  <a:pt x="1377441" y="646810"/>
                  <a:pt x="1430273" y="654938"/>
                  <a:pt x="1481073" y="666369"/>
                </a:cubicBezTo>
                <a:lnTo>
                  <a:pt x="1633600" y="700658"/>
                </a:lnTo>
                <a:cubicBezTo>
                  <a:pt x="1659000" y="706373"/>
                  <a:pt x="1683003" y="717803"/>
                  <a:pt x="1709800" y="717803"/>
                </a:cubicBezTo>
                <a:lnTo>
                  <a:pt x="1786127" y="717803"/>
                </a:lnTo>
              </a:path>
            </a:pathLst>
          </a:custGeom>
          <a:ln w="635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985635" y="5079239"/>
            <a:ext cx="1208913" cy="294385"/>
          </a:xfrm>
          <a:custGeom>
            <a:avLst/>
            <a:gdLst>
              <a:gd name="connsiteX0" fmla="*/ 38100 w 1208913"/>
              <a:gd name="connsiteY0" fmla="*/ 38100 h 294385"/>
              <a:gd name="connsiteX1" fmla="*/ 119888 w 1208913"/>
              <a:gd name="connsiteY1" fmla="*/ 78994 h 294385"/>
              <a:gd name="connsiteX2" fmla="*/ 160909 w 1208913"/>
              <a:gd name="connsiteY2" fmla="*/ 92709 h 294385"/>
              <a:gd name="connsiteX3" fmla="*/ 242824 w 1208913"/>
              <a:gd name="connsiteY3" fmla="*/ 147192 h 294385"/>
              <a:gd name="connsiteX4" fmla="*/ 406527 w 1208913"/>
              <a:gd name="connsiteY4" fmla="*/ 201802 h 294385"/>
              <a:gd name="connsiteX5" fmla="*/ 488442 w 1208913"/>
              <a:gd name="connsiteY5" fmla="*/ 228980 h 294385"/>
              <a:gd name="connsiteX6" fmla="*/ 529336 w 1208913"/>
              <a:gd name="connsiteY6" fmla="*/ 242696 h 294385"/>
              <a:gd name="connsiteX7" fmla="*/ 706755 w 1208913"/>
              <a:gd name="connsiteY7" fmla="*/ 256285 h 294385"/>
              <a:gd name="connsiteX8" fmla="*/ 1170813 w 1208913"/>
              <a:gd name="connsiteY8" fmla="*/ 242696 h 294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08913" h="294385">
                <a:moveTo>
                  <a:pt x="38100" y="38100"/>
                </a:moveTo>
                <a:cubicBezTo>
                  <a:pt x="140970" y="72390"/>
                  <a:pt x="14097" y="26161"/>
                  <a:pt x="119888" y="78994"/>
                </a:cubicBezTo>
                <a:cubicBezTo>
                  <a:pt x="132842" y="85471"/>
                  <a:pt x="147193" y="88138"/>
                  <a:pt x="160909" y="92709"/>
                </a:cubicBezTo>
                <a:cubicBezTo>
                  <a:pt x="188214" y="110871"/>
                  <a:pt x="211582" y="136778"/>
                  <a:pt x="242824" y="147192"/>
                </a:cubicBezTo>
                <a:lnTo>
                  <a:pt x="406527" y="201802"/>
                </a:lnTo>
                <a:lnTo>
                  <a:pt x="488442" y="228980"/>
                </a:lnTo>
                <a:cubicBezTo>
                  <a:pt x="502030" y="233552"/>
                  <a:pt x="514985" y="241553"/>
                  <a:pt x="529336" y="242696"/>
                </a:cubicBezTo>
                <a:lnTo>
                  <a:pt x="706755" y="256285"/>
                </a:lnTo>
                <a:lnTo>
                  <a:pt x="1170813" y="242696"/>
                </a:lnTo>
              </a:path>
            </a:pathLst>
          </a:custGeom>
          <a:ln w="762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85789" y="3674365"/>
            <a:ext cx="1550161" cy="1045463"/>
          </a:xfrm>
          <a:custGeom>
            <a:avLst/>
            <a:gdLst>
              <a:gd name="connsiteX0" fmla="*/ 38100 w 1550161"/>
              <a:gd name="connsiteY0" fmla="*/ 38100 h 1045463"/>
              <a:gd name="connsiteX1" fmla="*/ 65404 w 1550161"/>
              <a:gd name="connsiteY1" fmla="*/ 78994 h 1045463"/>
              <a:gd name="connsiteX2" fmla="*/ 92709 w 1550161"/>
              <a:gd name="connsiteY2" fmla="*/ 160908 h 1045463"/>
              <a:gd name="connsiteX3" fmla="*/ 120015 w 1550161"/>
              <a:gd name="connsiteY3" fmla="*/ 256539 h 1045463"/>
              <a:gd name="connsiteX4" fmla="*/ 133603 w 1550161"/>
              <a:gd name="connsiteY4" fmla="*/ 338454 h 1045463"/>
              <a:gd name="connsiteX5" fmla="*/ 147320 w 1550161"/>
              <a:gd name="connsiteY5" fmla="*/ 379348 h 1045463"/>
              <a:gd name="connsiteX6" fmla="*/ 188214 w 1550161"/>
              <a:gd name="connsiteY6" fmla="*/ 515873 h 1045463"/>
              <a:gd name="connsiteX7" fmla="*/ 201929 w 1550161"/>
              <a:gd name="connsiteY7" fmla="*/ 556895 h 1045463"/>
              <a:gd name="connsiteX8" fmla="*/ 215519 w 1550161"/>
              <a:gd name="connsiteY8" fmla="*/ 597789 h 1045463"/>
              <a:gd name="connsiteX9" fmla="*/ 242823 w 1550161"/>
              <a:gd name="connsiteY9" fmla="*/ 638809 h 1045463"/>
              <a:gd name="connsiteX10" fmla="*/ 283717 w 1550161"/>
              <a:gd name="connsiteY10" fmla="*/ 720725 h 1045463"/>
              <a:gd name="connsiteX11" fmla="*/ 338327 w 1550161"/>
              <a:gd name="connsiteY11" fmla="*/ 788923 h 1045463"/>
              <a:gd name="connsiteX12" fmla="*/ 365633 w 1550161"/>
              <a:gd name="connsiteY12" fmla="*/ 829945 h 1045463"/>
              <a:gd name="connsiteX13" fmla="*/ 447547 w 1550161"/>
              <a:gd name="connsiteY13" fmla="*/ 870839 h 1045463"/>
              <a:gd name="connsiteX14" fmla="*/ 543052 w 1550161"/>
              <a:gd name="connsiteY14" fmla="*/ 911859 h 1045463"/>
              <a:gd name="connsiteX15" fmla="*/ 584072 w 1550161"/>
              <a:gd name="connsiteY15" fmla="*/ 939164 h 1045463"/>
              <a:gd name="connsiteX16" fmla="*/ 665860 w 1550161"/>
              <a:gd name="connsiteY16" fmla="*/ 966470 h 1045463"/>
              <a:gd name="connsiteX17" fmla="*/ 706882 w 1550161"/>
              <a:gd name="connsiteY17" fmla="*/ 980058 h 1045463"/>
              <a:gd name="connsiteX18" fmla="*/ 747776 w 1550161"/>
              <a:gd name="connsiteY18" fmla="*/ 993647 h 1045463"/>
              <a:gd name="connsiteX19" fmla="*/ 870584 w 1550161"/>
              <a:gd name="connsiteY19" fmla="*/ 1007364 h 1045463"/>
              <a:gd name="connsiteX20" fmla="*/ 1280033 w 1550161"/>
              <a:gd name="connsiteY20" fmla="*/ 993647 h 1045463"/>
              <a:gd name="connsiteX21" fmla="*/ 1512061 w 1550161"/>
              <a:gd name="connsiteY21" fmla="*/ 980058 h 1045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550161" h="1045463">
                <a:moveTo>
                  <a:pt x="38100" y="38100"/>
                </a:moveTo>
                <a:cubicBezTo>
                  <a:pt x="47244" y="51689"/>
                  <a:pt x="58673" y="64007"/>
                  <a:pt x="65404" y="78994"/>
                </a:cubicBezTo>
                <a:cubicBezTo>
                  <a:pt x="77089" y="105409"/>
                  <a:pt x="83565" y="133603"/>
                  <a:pt x="92709" y="160908"/>
                </a:cubicBezTo>
                <a:cubicBezTo>
                  <a:pt x="105664" y="200025"/>
                  <a:pt x="111378" y="213614"/>
                  <a:pt x="120015" y="256539"/>
                </a:cubicBezTo>
                <a:cubicBezTo>
                  <a:pt x="125476" y="283717"/>
                  <a:pt x="127634" y="311403"/>
                  <a:pt x="133603" y="338454"/>
                </a:cubicBezTo>
                <a:cubicBezTo>
                  <a:pt x="136778" y="352425"/>
                  <a:pt x="143383" y="365505"/>
                  <a:pt x="147320" y="379348"/>
                </a:cubicBezTo>
                <a:cubicBezTo>
                  <a:pt x="188595" y="523875"/>
                  <a:pt x="123316" y="321182"/>
                  <a:pt x="188214" y="515873"/>
                </a:cubicBezTo>
                <a:lnTo>
                  <a:pt x="201929" y="556895"/>
                </a:lnTo>
                <a:cubicBezTo>
                  <a:pt x="206375" y="570483"/>
                  <a:pt x="207517" y="585851"/>
                  <a:pt x="215519" y="597789"/>
                </a:cubicBezTo>
                <a:cubicBezTo>
                  <a:pt x="224663" y="611504"/>
                  <a:pt x="235458" y="624077"/>
                  <a:pt x="242823" y="638809"/>
                </a:cubicBezTo>
                <a:cubicBezTo>
                  <a:pt x="299339" y="751839"/>
                  <a:pt x="205485" y="603376"/>
                  <a:pt x="283717" y="720725"/>
                </a:cubicBezTo>
                <a:cubicBezTo>
                  <a:pt x="310388" y="800353"/>
                  <a:pt x="276605" y="727201"/>
                  <a:pt x="338327" y="788923"/>
                </a:cubicBezTo>
                <a:cubicBezTo>
                  <a:pt x="350011" y="800480"/>
                  <a:pt x="354076" y="818260"/>
                  <a:pt x="365633" y="829945"/>
                </a:cubicBezTo>
                <a:cubicBezTo>
                  <a:pt x="392176" y="856360"/>
                  <a:pt x="414273" y="859789"/>
                  <a:pt x="447547" y="870839"/>
                </a:cubicBezTo>
                <a:cubicBezTo>
                  <a:pt x="550290" y="939419"/>
                  <a:pt x="419734" y="858901"/>
                  <a:pt x="543052" y="911859"/>
                </a:cubicBezTo>
                <a:cubicBezTo>
                  <a:pt x="558165" y="918209"/>
                  <a:pt x="569086" y="932433"/>
                  <a:pt x="584072" y="939164"/>
                </a:cubicBezTo>
                <a:cubicBezTo>
                  <a:pt x="610361" y="950848"/>
                  <a:pt x="638555" y="957326"/>
                  <a:pt x="665860" y="966470"/>
                </a:cubicBezTo>
                <a:lnTo>
                  <a:pt x="706882" y="980058"/>
                </a:lnTo>
                <a:cubicBezTo>
                  <a:pt x="720471" y="984630"/>
                  <a:pt x="733552" y="992123"/>
                  <a:pt x="747776" y="993647"/>
                </a:cubicBezTo>
                <a:lnTo>
                  <a:pt x="870584" y="1007364"/>
                </a:lnTo>
                <a:lnTo>
                  <a:pt x="1280033" y="993647"/>
                </a:lnTo>
                <a:cubicBezTo>
                  <a:pt x="1624583" y="975995"/>
                  <a:pt x="1197864" y="980058"/>
                  <a:pt x="1512061" y="980058"/>
                </a:cubicBezTo>
              </a:path>
            </a:pathLst>
          </a:custGeom>
          <a:ln w="762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0" y="2349500"/>
            <a:ext cx="4064000" cy="311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94200" y="609600"/>
            <a:ext cx="3441198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Interval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70101" y="1612901"/>
            <a:ext cx="3331361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Kocher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‘s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ECU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1" y="2044701"/>
            <a:ext cx="1390061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anconeus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070100" y="2463801"/>
            <a:ext cx="3014480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Boyd’s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Ulna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413001" y="2895601"/>
            <a:ext cx="1390061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anconeus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070101" y="3314701"/>
            <a:ext cx="2847767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Kaplan-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Extensor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1" y="3759201"/>
            <a:ext cx="3138873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elevated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off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ridge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52700" y="5168901"/>
            <a:ext cx="1844416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7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AVAILABLE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413001" y="5549901"/>
            <a:ext cx="1604093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7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WINDOW”</a:t>
            </a:r>
          </a:p>
        </p:txBody>
      </p:sp>
    </p:spTree>
    <p:extLst>
      <p:ext uri="{BB962C8B-B14F-4D97-AF65-F5344CB8AC3E}">
        <p14:creationId xmlns:p14="http://schemas.microsoft.com/office/powerpoint/2010/main" val="106933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759200" y="609600"/>
            <a:ext cx="4717382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Operative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treatment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1651001"/>
            <a:ext cx="5386090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primarily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side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1" y="2819401"/>
            <a:ext cx="5778761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“outside”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“inside”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336800" y="3975101"/>
            <a:ext cx="7555530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LCL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extensor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1" y="4381501"/>
            <a:ext cx="99475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168487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759200" y="609600"/>
            <a:ext cx="4717382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Operative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treatment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1651001"/>
            <a:ext cx="4640116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Stabilize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reverse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order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0" y="2209801"/>
            <a:ext cx="3657796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“inside”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“outside’’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1" y="3314700"/>
            <a:ext cx="7314631" cy="10079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42900" algn="l"/>
              </a:tabLst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replace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reattach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extensor/LCL</a:t>
            </a:r>
          </a:p>
        </p:txBody>
      </p:sp>
    </p:spTree>
    <p:extLst>
      <p:ext uri="{BB962C8B-B14F-4D97-AF65-F5344CB8AC3E}">
        <p14:creationId xmlns:p14="http://schemas.microsoft.com/office/powerpoint/2010/main" val="420808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3"/>
          <a:stretch/>
        </p:blipFill>
        <p:spPr>
          <a:xfrm>
            <a:off x="165533" y="530185"/>
            <a:ext cx="6006667" cy="262865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8" b="26903"/>
          <a:stretch/>
        </p:blipFill>
        <p:spPr>
          <a:xfrm>
            <a:off x="6762461" y="365125"/>
            <a:ext cx="4404302" cy="505410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"/>
          <a:stretch/>
        </p:blipFill>
        <p:spPr>
          <a:xfrm>
            <a:off x="295562" y="3805381"/>
            <a:ext cx="5624947" cy="22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48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8" b="12891"/>
          <a:stretch/>
        </p:blipFill>
        <p:spPr>
          <a:xfrm>
            <a:off x="92508" y="166254"/>
            <a:ext cx="5144897" cy="64746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 b="2792"/>
          <a:stretch/>
        </p:blipFill>
        <p:spPr>
          <a:xfrm>
            <a:off x="5614947" y="166254"/>
            <a:ext cx="6577053" cy="4779386"/>
          </a:xfrm>
        </p:spPr>
      </p:pic>
    </p:spTree>
    <p:extLst>
      <p:ext uri="{BB962C8B-B14F-4D97-AF65-F5344CB8AC3E}">
        <p14:creationId xmlns:p14="http://schemas.microsoft.com/office/powerpoint/2010/main" val="14868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2" b="27018"/>
          <a:stretch/>
        </p:blipFill>
        <p:spPr>
          <a:xfrm rot="10800000">
            <a:off x="6783402" y="277668"/>
            <a:ext cx="4885726" cy="41862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648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77670"/>
            <a:ext cx="6210684" cy="4186236"/>
          </a:xfrm>
        </p:spPr>
      </p:pic>
    </p:spTree>
    <p:extLst>
      <p:ext uri="{BB962C8B-B14F-4D97-AF65-F5344CB8AC3E}">
        <p14:creationId xmlns:p14="http://schemas.microsoft.com/office/powerpoint/2010/main" val="10656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0" y="2120900"/>
            <a:ext cx="3594100" cy="2705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4864100"/>
            <a:ext cx="4749800" cy="170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10101" y="609600"/>
            <a:ext cx="3013389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Terrible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Triad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0" y="2235200"/>
            <a:ext cx="3310650" cy="11105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Elbow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dislocation</a:t>
            </a:r>
          </a:p>
          <a:p>
            <a:pPr>
              <a:lnSpc>
                <a:spcPts val="4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3403601"/>
            <a:ext cx="3738780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1853946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3" b="28863"/>
          <a:stretch/>
        </p:blipFill>
        <p:spPr>
          <a:xfrm>
            <a:off x="1348978" y="675480"/>
            <a:ext cx="8903385" cy="611884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8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35years old man with falling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9" t="13514" r="10270" b="12102"/>
          <a:stretch/>
        </p:blipFill>
        <p:spPr>
          <a:xfrm>
            <a:off x="7061200" y="1339687"/>
            <a:ext cx="4742543" cy="5518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878" b="12899"/>
          <a:stretch/>
        </p:blipFill>
        <p:spPr>
          <a:xfrm>
            <a:off x="1219199" y="1392375"/>
            <a:ext cx="4934858" cy="54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4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1673" b="30904"/>
          <a:stretch/>
        </p:blipFill>
        <p:spPr>
          <a:xfrm>
            <a:off x="5754217" y="551327"/>
            <a:ext cx="6065344" cy="5966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77" t="16038" r="45493" b="48071"/>
          <a:stretch/>
        </p:blipFill>
        <p:spPr>
          <a:xfrm>
            <a:off x="955012" y="37394"/>
            <a:ext cx="5042563" cy="61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1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7" y="98425"/>
            <a:ext cx="11522700" cy="6487102"/>
          </a:xfrm>
        </p:spPr>
      </p:pic>
    </p:spTree>
    <p:extLst>
      <p:ext uri="{BB962C8B-B14F-4D97-AF65-F5344CB8AC3E}">
        <p14:creationId xmlns:p14="http://schemas.microsoft.com/office/powerpoint/2010/main" val="4034099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16311" b="13572"/>
          <a:stretch/>
        </p:blipFill>
        <p:spPr>
          <a:xfrm>
            <a:off x="2618475" y="0"/>
            <a:ext cx="5553068" cy="69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7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11500" y="609600"/>
            <a:ext cx="6044732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Medial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Collateral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ligament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1" y="1651000"/>
            <a:ext cx="4768293" cy="17004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After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repairing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</a:p>
          <a:p>
            <a:pPr>
              <a:lnSpc>
                <a:spcPts val="4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</a:p>
          <a:p>
            <a:pPr>
              <a:lnSpc>
                <a:spcPts val="46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LCL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0" y="3987801"/>
            <a:ext cx="6630020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elbow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stability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Fluoroscopically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5168901"/>
            <a:ext cx="7764946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Elbow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unstable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30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130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MCL</a:t>
            </a:r>
          </a:p>
        </p:txBody>
      </p:sp>
    </p:spTree>
    <p:extLst>
      <p:ext uri="{BB962C8B-B14F-4D97-AF65-F5344CB8AC3E}">
        <p14:creationId xmlns:p14="http://schemas.microsoft.com/office/powerpoint/2010/main" val="4222748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54100"/>
            <a:ext cx="9144000" cy="532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076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594101" y="609600"/>
            <a:ext cx="5050293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Rehabiliattion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1651001"/>
            <a:ext cx="6288196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Begin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motion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days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1" y="2819401"/>
            <a:ext cx="7435369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Stable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motion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intraop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determined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1" y="3987801"/>
            <a:ext cx="4353179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Resting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splint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weeks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5168901"/>
            <a:ext cx="4268284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Night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splint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weeks</a:t>
            </a:r>
          </a:p>
        </p:txBody>
      </p:sp>
    </p:spTree>
    <p:extLst>
      <p:ext uri="{BB962C8B-B14F-4D97-AF65-F5344CB8AC3E}">
        <p14:creationId xmlns:p14="http://schemas.microsoft.com/office/powerpoint/2010/main" val="2921708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9" b="13070"/>
          <a:stretch/>
        </p:blipFill>
        <p:spPr>
          <a:xfrm>
            <a:off x="665163" y="314180"/>
            <a:ext cx="2502910" cy="330620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319"/>
          <a:stretch/>
        </p:blipFill>
        <p:spPr>
          <a:xfrm>
            <a:off x="665163" y="3671334"/>
            <a:ext cx="2502910" cy="336205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3266"/>
          <a:stretch/>
        </p:blipFill>
        <p:spPr>
          <a:xfrm>
            <a:off x="3560266" y="932873"/>
            <a:ext cx="3852267" cy="5107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2189"/>
          <a:stretch/>
        </p:blipFill>
        <p:spPr>
          <a:xfrm>
            <a:off x="7590433" y="932873"/>
            <a:ext cx="3852267" cy="51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83100" y="609600"/>
            <a:ext cx="3240952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Complications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1" y="1574801"/>
            <a:ext cx="1850507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Instability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1" y="2489201"/>
            <a:ext cx="4363439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Failure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fixation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3403601"/>
            <a:ext cx="3985578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traumatic</a:t>
            </a:r>
            <a:r>
              <a:rPr lang="en-US" altLang="zh-CN" sz="3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stiffness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4318001"/>
            <a:ext cx="4039054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Heterotopic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ossification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70101" y="5232401"/>
            <a:ext cx="3935949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traumatic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arthritis</a:t>
            </a:r>
          </a:p>
        </p:txBody>
      </p:sp>
    </p:spTree>
    <p:extLst>
      <p:ext uri="{BB962C8B-B14F-4D97-AF65-F5344CB8AC3E}">
        <p14:creationId xmlns:p14="http://schemas.microsoft.com/office/powerpoint/2010/main" val="87341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38600" y="3288791"/>
            <a:ext cx="467868" cy="762000"/>
          </a:xfrm>
          <a:custGeom>
            <a:avLst/>
            <a:gdLst>
              <a:gd name="connsiteX0" fmla="*/ 0 w 467868"/>
              <a:gd name="connsiteY0" fmla="*/ 571627 h 762000"/>
              <a:gd name="connsiteX1" fmla="*/ 116967 w 467868"/>
              <a:gd name="connsiteY1" fmla="*/ 571627 h 762000"/>
              <a:gd name="connsiteX2" fmla="*/ 116967 w 467868"/>
              <a:gd name="connsiteY2" fmla="*/ 0 h 762000"/>
              <a:gd name="connsiteX3" fmla="*/ 350901 w 467868"/>
              <a:gd name="connsiteY3" fmla="*/ 0 h 762000"/>
              <a:gd name="connsiteX4" fmla="*/ 350901 w 467868"/>
              <a:gd name="connsiteY4" fmla="*/ 571627 h 762000"/>
              <a:gd name="connsiteX5" fmla="*/ 467867 w 467868"/>
              <a:gd name="connsiteY5" fmla="*/ 571627 h 762000"/>
              <a:gd name="connsiteX6" fmla="*/ 233933 w 467868"/>
              <a:gd name="connsiteY6" fmla="*/ 762000 h 762000"/>
              <a:gd name="connsiteX7" fmla="*/ 0 w 467868"/>
              <a:gd name="connsiteY7" fmla="*/ 571627 h 76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67868" h="762000">
                <a:moveTo>
                  <a:pt x="0" y="571627"/>
                </a:moveTo>
                <a:lnTo>
                  <a:pt x="116967" y="571627"/>
                </a:lnTo>
                <a:lnTo>
                  <a:pt x="116967" y="0"/>
                </a:lnTo>
                <a:lnTo>
                  <a:pt x="350901" y="0"/>
                </a:lnTo>
                <a:lnTo>
                  <a:pt x="350901" y="571627"/>
                </a:lnTo>
                <a:lnTo>
                  <a:pt x="467867" y="571627"/>
                </a:lnTo>
                <a:lnTo>
                  <a:pt x="233933" y="762000"/>
                </a:lnTo>
                <a:lnTo>
                  <a:pt x="0" y="57162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11600" y="533400"/>
            <a:ext cx="4339650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terrible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triad</a:t>
            </a:r>
            <a:r>
              <a:rPr lang="en-US" altLang="zh-CN" sz="4404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93901" y="1333501"/>
            <a:ext cx="3310650" cy="1251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Elbow dislocation</a:t>
            </a:r>
            <a:endParaRPr lang="en-US" altLang="zh-CN" sz="3204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93900" y="2794001"/>
            <a:ext cx="3738844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Radial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93900" y="4991101"/>
            <a:ext cx="7808100" cy="1251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Primary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secondary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stabilizers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disrupted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Recurrent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instability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rule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915" y="1489160"/>
            <a:ext cx="4159085" cy="3130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941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81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Good stability and early 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92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574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                       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3128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091708" y="0"/>
            <a:ext cx="6576291" cy="4620146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varus</a:t>
            </a:r>
            <a:r>
              <a:rPr lang="en-US" altLang="zh-CN" dirty="0"/>
              <a:t> </a:t>
            </a:r>
            <a:r>
              <a:rPr lang="en-US" altLang="zh-CN" dirty="0" err="1"/>
              <a:t>posteromedialv</a:t>
            </a:r>
            <a:endParaRPr lang="zh-CN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5398009" y="1359408"/>
            <a:ext cx="2464307" cy="4826508"/>
          </a:xfrm>
          <a:custGeom>
            <a:avLst/>
            <a:gdLst>
              <a:gd name="connsiteX0" fmla="*/ 12953 w 2464307"/>
              <a:gd name="connsiteY0" fmla="*/ 4813553 h 4826508"/>
              <a:gd name="connsiteX1" fmla="*/ 2451353 w 2464307"/>
              <a:gd name="connsiteY1" fmla="*/ 4813553 h 4826508"/>
              <a:gd name="connsiteX2" fmla="*/ 2451353 w 2464307"/>
              <a:gd name="connsiteY2" fmla="*/ 12953 h 4826508"/>
              <a:gd name="connsiteX3" fmla="*/ 12953 w 2464307"/>
              <a:gd name="connsiteY3" fmla="*/ 12953 h 4826508"/>
              <a:gd name="connsiteX4" fmla="*/ 12953 w 2464307"/>
              <a:gd name="connsiteY4" fmla="*/ 4813553 h 4826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64307" h="4826508">
                <a:moveTo>
                  <a:pt x="12953" y="4813553"/>
                </a:moveTo>
                <a:lnTo>
                  <a:pt x="2451353" y="4813553"/>
                </a:lnTo>
                <a:lnTo>
                  <a:pt x="2451353" y="12953"/>
                </a:lnTo>
                <a:lnTo>
                  <a:pt x="12953" y="12953"/>
                </a:lnTo>
                <a:lnTo>
                  <a:pt x="12953" y="481355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2F2F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550409" y="5702808"/>
            <a:ext cx="2616707" cy="864108"/>
          </a:xfrm>
          <a:custGeom>
            <a:avLst/>
            <a:gdLst>
              <a:gd name="connsiteX0" fmla="*/ 12953 w 2616707"/>
              <a:gd name="connsiteY0" fmla="*/ 851153 h 864108"/>
              <a:gd name="connsiteX1" fmla="*/ 2603753 w 2616707"/>
              <a:gd name="connsiteY1" fmla="*/ 851153 h 864108"/>
              <a:gd name="connsiteX2" fmla="*/ 2603753 w 2616707"/>
              <a:gd name="connsiteY2" fmla="*/ 12953 h 864108"/>
              <a:gd name="connsiteX3" fmla="*/ 12953 w 2616707"/>
              <a:gd name="connsiteY3" fmla="*/ 12953 h 864108"/>
              <a:gd name="connsiteX4" fmla="*/ 12953 w 2616707"/>
              <a:gd name="connsiteY4" fmla="*/ 851153 h 8641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6707" h="864108">
                <a:moveTo>
                  <a:pt x="12953" y="851153"/>
                </a:moveTo>
                <a:lnTo>
                  <a:pt x="2603753" y="851153"/>
                </a:lnTo>
                <a:lnTo>
                  <a:pt x="2603753" y="12953"/>
                </a:lnTo>
                <a:lnTo>
                  <a:pt x="12953" y="12953"/>
                </a:lnTo>
                <a:lnTo>
                  <a:pt x="12953" y="85115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706361" y="4877562"/>
            <a:ext cx="484632" cy="826007"/>
          </a:xfrm>
          <a:custGeom>
            <a:avLst/>
            <a:gdLst>
              <a:gd name="connsiteX0" fmla="*/ 0 w 484632"/>
              <a:gd name="connsiteY0" fmla="*/ 583691 h 826007"/>
              <a:gd name="connsiteX1" fmla="*/ 121158 w 484632"/>
              <a:gd name="connsiteY1" fmla="*/ 583691 h 826007"/>
              <a:gd name="connsiteX2" fmla="*/ 121158 w 484632"/>
              <a:gd name="connsiteY2" fmla="*/ 0 h 826007"/>
              <a:gd name="connsiteX3" fmla="*/ 363473 w 484632"/>
              <a:gd name="connsiteY3" fmla="*/ 0 h 826007"/>
              <a:gd name="connsiteX4" fmla="*/ 363473 w 484632"/>
              <a:gd name="connsiteY4" fmla="*/ 583691 h 826007"/>
              <a:gd name="connsiteX5" fmla="*/ 484632 w 484632"/>
              <a:gd name="connsiteY5" fmla="*/ 583691 h 826007"/>
              <a:gd name="connsiteX6" fmla="*/ 242316 w 484632"/>
              <a:gd name="connsiteY6" fmla="*/ 826008 h 826007"/>
              <a:gd name="connsiteX7" fmla="*/ 0 w 484632"/>
              <a:gd name="connsiteY7" fmla="*/ 583691 h 826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4632" h="826007">
                <a:moveTo>
                  <a:pt x="0" y="583691"/>
                </a:moveTo>
                <a:lnTo>
                  <a:pt x="121158" y="583691"/>
                </a:lnTo>
                <a:lnTo>
                  <a:pt x="121158" y="0"/>
                </a:lnTo>
                <a:lnTo>
                  <a:pt x="363473" y="0"/>
                </a:lnTo>
                <a:lnTo>
                  <a:pt x="363473" y="583691"/>
                </a:lnTo>
                <a:lnTo>
                  <a:pt x="484632" y="583691"/>
                </a:lnTo>
                <a:lnTo>
                  <a:pt x="242316" y="826008"/>
                </a:lnTo>
                <a:lnTo>
                  <a:pt x="0" y="583691"/>
                </a:ln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93408" y="4864609"/>
            <a:ext cx="510540" cy="851915"/>
          </a:xfrm>
          <a:custGeom>
            <a:avLst/>
            <a:gdLst>
              <a:gd name="connsiteX0" fmla="*/ 12953 w 510540"/>
              <a:gd name="connsiteY0" fmla="*/ 596645 h 851915"/>
              <a:gd name="connsiteX1" fmla="*/ 134111 w 510540"/>
              <a:gd name="connsiteY1" fmla="*/ 596645 h 851915"/>
              <a:gd name="connsiteX2" fmla="*/ 134111 w 510540"/>
              <a:gd name="connsiteY2" fmla="*/ 12953 h 851915"/>
              <a:gd name="connsiteX3" fmla="*/ 376427 w 510540"/>
              <a:gd name="connsiteY3" fmla="*/ 12953 h 851915"/>
              <a:gd name="connsiteX4" fmla="*/ 376427 w 510540"/>
              <a:gd name="connsiteY4" fmla="*/ 596645 h 851915"/>
              <a:gd name="connsiteX5" fmla="*/ 497585 w 510540"/>
              <a:gd name="connsiteY5" fmla="*/ 596645 h 851915"/>
              <a:gd name="connsiteX6" fmla="*/ 255270 w 510540"/>
              <a:gd name="connsiteY6" fmla="*/ 838961 h 851915"/>
              <a:gd name="connsiteX7" fmla="*/ 12953 w 510540"/>
              <a:gd name="connsiteY7" fmla="*/ 596645 h 851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10540" h="851915">
                <a:moveTo>
                  <a:pt x="12953" y="596645"/>
                </a:moveTo>
                <a:lnTo>
                  <a:pt x="134111" y="596645"/>
                </a:lnTo>
                <a:lnTo>
                  <a:pt x="134111" y="12953"/>
                </a:lnTo>
                <a:lnTo>
                  <a:pt x="376427" y="12953"/>
                </a:lnTo>
                <a:lnTo>
                  <a:pt x="376427" y="596645"/>
                </a:lnTo>
                <a:lnTo>
                  <a:pt x="497585" y="596645"/>
                </a:lnTo>
                <a:lnTo>
                  <a:pt x="255270" y="838961"/>
                </a:lnTo>
                <a:lnTo>
                  <a:pt x="12953" y="59664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5" y="1651000"/>
            <a:ext cx="2637537" cy="2590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416" y="1663700"/>
            <a:ext cx="2374900" cy="2578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1663700"/>
            <a:ext cx="2692400" cy="256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30501" y="609600"/>
            <a:ext cx="6810519" cy="6148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Complex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fracture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dislocations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74987" y="4406900"/>
            <a:ext cx="2217338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transolecranon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fracture</a:t>
            </a:r>
          </a:p>
          <a:p>
            <a:pPr>
              <a:lnSpc>
                <a:spcPts val="2100"/>
              </a:lnSpc>
            </a:pP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dislocation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848601" y="4406901"/>
            <a:ext cx="192565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posterior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Monteggia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10200" y="4406900"/>
            <a:ext cx="1656736" cy="19056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584200" algn="l"/>
              </a:tabLst>
            </a:pP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dislocation,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radial</a:t>
            </a:r>
          </a:p>
          <a:p>
            <a:pPr>
              <a:lnSpc>
                <a:spcPts val="2100"/>
              </a:lnSpc>
              <a:tabLst>
                <a:tab pos="584200" algn="l"/>
              </a:tabLst>
            </a:pP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head,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coronoid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584200" algn="l"/>
              </a:tabLst>
            </a:pPr>
            <a:r>
              <a:rPr lang="en-US" altLang="zh-CN" dirty="0"/>
              <a:t>	</a:t>
            </a:r>
            <a:r>
              <a:rPr lang="en-US" altLang="zh-CN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TERRIBLE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124701" y="6032501"/>
            <a:ext cx="58990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TRIAD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27" y="1651000"/>
            <a:ext cx="2432889" cy="26292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25038" y="4406900"/>
            <a:ext cx="2340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postromedial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varus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instability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31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700" y="2120900"/>
            <a:ext cx="3644900" cy="4508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3600" y="609600"/>
            <a:ext cx="2878480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Why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terrible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1651001"/>
            <a:ext cx="6513514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Recurrent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persistent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subluxation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0" y="2209801"/>
            <a:ext cx="1810624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dislocation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1" y="3314701"/>
            <a:ext cx="3345275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Chronic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instability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4483101"/>
            <a:ext cx="3410998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Arthrosis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171812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685278" y="3951477"/>
            <a:ext cx="2734564" cy="2917444"/>
          </a:xfrm>
          <a:custGeom>
            <a:avLst/>
            <a:gdLst>
              <a:gd name="connsiteX0" fmla="*/ 6350 w 2734564"/>
              <a:gd name="connsiteY0" fmla="*/ 2911094 h 2917444"/>
              <a:gd name="connsiteX1" fmla="*/ 2728214 w 2734564"/>
              <a:gd name="connsiteY1" fmla="*/ 2911094 h 2917444"/>
              <a:gd name="connsiteX2" fmla="*/ 2728214 w 2734564"/>
              <a:gd name="connsiteY2" fmla="*/ 6350 h 2917444"/>
              <a:gd name="connsiteX3" fmla="*/ 6350 w 2734564"/>
              <a:gd name="connsiteY3" fmla="*/ 6350 h 2917444"/>
              <a:gd name="connsiteX4" fmla="*/ 6350 w 2734564"/>
              <a:gd name="connsiteY4" fmla="*/ 2911094 h 2917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34564" h="2917444">
                <a:moveTo>
                  <a:pt x="6350" y="2911094"/>
                </a:moveTo>
                <a:lnTo>
                  <a:pt x="2728214" y="2911094"/>
                </a:lnTo>
                <a:lnTo>
                  <a:pt x="2728214" y="6350"/>
                </a:lnTo>
                <a:lnTo>
                  <a:pt x="6350" y="6350"/>
                </a:lnTo>
                <a:lnTo>
                  <a:pt x="6350" y="29110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4191000"/>
            <a:ext cx="4597400" cy="2667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3949700"/>
            <a:ext cx="2743200" cy="290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59201" y="609600"/>
            <a:ext cx="4733219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injury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70100" y="2235201"/>
            <a:ext cx="4649350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Fall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outstretched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hand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3403601"/>
            <a:ext cx="6564426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320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Axial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load,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supination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Valgus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87332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700" y="1587500"/>
            <a:ext cx="3251200" cy="4216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6007100"/>
            <a:ext cx="5816600" cy="698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59401" y="609600"/>
            <a:ext cx="1475981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Stages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1" y="1625601"/>
            <a:ext cx="3349315" cy="379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Ulnar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collateral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1" y="1943101"/>
            <a:ext cx="2663037" cy="379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ligament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disruption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1" y="2743200"/>
            <a:ext cx="3784819" cy="9951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posterior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soft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issue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disruption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coronoid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trochlea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70100" y="4165601"/>
            <a:ext cx="3386120" cy="379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III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Intact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MCL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1" y="4483101"/>
            <a:ext cx="684483" cy="379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band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070100" y="4876801"/>
            <a:ext cx="3908378" cy="379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III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Ruptured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MCL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413001" y="5194301"/>
            <a:ext cx="684483" cy="379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band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070100" y="5588001"/>
            <a:ext cx="3756926" cy="379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III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soft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tissue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stripped</a:t>
            </a:r>
          </a:p>
        </p:txBody>
      </p:sp>
    </p:spTree>
    <p:extLst>
      <p:ext uri="{BB962C8B-B14F-4D97-AF65-F5344CB8AC3E}">
        <p14:creationId xmlns:p14="http://schemas.microsoft.com/office/powerpoint/2010/main" val="323735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25535" y="-14929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658361" y="5258561"/>
            <a:ext cx="5334000" cy="1295400"/>
          </a:xfrm>
          <a:custGeom>
            <a:avLst/>
            <a:gdLst>
              <a:gd name="connsiteX0" fmla="*/ 0 w 5334000"/>
              <a:gd name="connsiteY0" fmla="*/ 1295400 h 1295400"/>
              <a:gd name="connsiteX1" fmla="*/ 5334000 w 5334000"/>
              <a:gd name="connsiteY1" fmla="*/ 1295400 h 1295400"/>
              <a:gd name="connsiteX2" fmla="*/ 5334000 w 5334000"/>
              <a:gd name="connsiteY2" fmla="*/ 0 h 1295400"/>
              <a:gd name="connsiteX3" fmla="*/ 0 w 5334000"/>
              <a:gd name="connsiteY3" fmla="*/ 0 h 1295400"/>
              <a:gd name="connsiteX4" fmla="*/ 0 w 5334000"/>
              <a:gd name="connsiteY4" fmla="*/ 1295400 h 129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34000" h="1295400">
                <a:moveTo>
                  <a:pt x="0" y="1295400"/>
                </a:moveTo>
                <a:lnTo>
                  <a:pt x="5334000" y="1295400"/>
                </a:lnTo>
                <a:lnTo>
                  <a:pt x="5334000" y="0"/>
                </a:lnTo>
                <a:lnTo>
                  <a:pt x="0" y="0"/>
                </a:lnTo>
                <a:lnTo>
                  <a:pt x="0" y="1295400"/>
                </a:ln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645407" y="5245608"/>
            <a:ext cx="5359908" cy="1321308"/>
          </a:xfrm>
          <a:custGeom>
            <a:avLst/>
            <a:gdLst>
              <a:gd name="connsiteX0" fmla="*/ 12954 w 5359908"/>
              <a:gd name="connsiteY0" fmla="*/ 1308353 h 1321308"/>
              <a:gd name="connsiteX1" fmla="*/ 5346954 w 5359908"/>
              <a:gd name="connsiteY1" fmla="*/ 1308353 h 1321308"/>
              <a:gd name="connsiteX2" fmla="*/ 5346954 w 5359908"/>
              <a:gd name="connsiteY2" fmla="*/ 12953 h 1321308"/>
              <a:gd name="connsiteX3" fmla="*/ 12954 w 5359908"/>
              <a:gd name="connsiteY3" fmla="*/ 12953 h 1321308"/>
              <a:gd name="connsiteX4" fmla="*/ 12954 w 5359908"/>
              <a:gd name="connsiteY4" fmla="*/ 1308353 h 1321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59908" h="1321308">
                <a:moveTo>
                  <a:pt x="12954" y="1308353"/>
                </a:moveTo>
                <a:lnTo>
                  <a:pt x="5346954" y="1308353"/>
                </a:lnTo>
                <a:lnTo>
                  <a:pt x="5346954" y="12953"/>
                </a:lnTo>
                <a:lnTo>
                  <a:pt x="12954" y="12953"/>
                </a:lnTo>
                <a:lnTo>
                  <a:pt x="12954" y="130835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45407" y="169195"/>
            <a:ext cx="4458528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Stabilizers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elbow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7596" y="988528"/>
            <a:ext cx="3053656" cy="2508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Primary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stabilizers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Ulnohumeral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joint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MCL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-(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Ant.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Bundle)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LCL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893958" y="988527"/>
            <a:ext cx="3871957" cy="2508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Secondary</a:t>
            </a:r>
            <a:r>
              <a:rPr lang="en-US" altLang="zh-CN" sz="27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stabilizers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Radiohumeral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joint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r>
              <a:rPr lang="en-US" altLang="zh-CN" sz="27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Capsule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</a:pP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Origin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flexor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extensor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267200" y="4178301"/>
            <a:ext cx="4161460" cy="22903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600200" algn="l"/>
                <a:tab pos="1612900" algn="l"/>
                <a:tab pos="1727200" algn="l"/>
                <a:tab pos="2336800" algn="l"/>
              </a:tabLst>
            </a:pPr>
            <a:r>
              <a:rPr lang="en-US" altLang="zh-CN" dirty="0"/>
              <a:t>			</a:t>
            </a:r>
            <a:endParaRPr lang="en-US" altLang="zh-CN" sz="2795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1600200" algn="l"/>
                <a:tab pos="1612900" algn="l"/>
                <a:tab pos="1727200" algn="l"/>
                <a:tab pos="2336800" algn="l"/>
              </a:tabLst>
            </a:pP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Dynamic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stabilizers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crossing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elbow</a:t>
            </a:r>
          </a:p>
          <a:p>
            <a:pPr>
              <a:lnSpc>
                <a:spcPts val="2100"/>
              </a:lnSpc>
              <a:tabLst>
                <a:tab pos="1600200" algn="l"/>
                <a:tab pos="1612900" algn="l"/>
                <a:tab pos="1727200" algn="l"/>
                <a:tab pos="2336800" algn="l"/>
              </a:tabLst>
            </a:pPr>
            <a:r>
              <a:rPr lang="en-US" altLang="zh-CN" dirty="0"/>
              <a:t>	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Anconeus</a:t>
            </a:r>
          </a:p>
          <a:p>
            <a:pPr>
              <a:lnSpc>
                <a:spcPts val="2100"/>
              </a:lnSpc>
              <a:tabLst>
                <a:tab pos="1600200" algn="l"/>
                <a:tab pos="1612900" algn="l"/>
                <a:tab pos="1727200" algn="l"/>
                <a:tab pos="2336800" algn="l"/>
              </a:tabLst>
            </a:pPr>
            <a:r>
              <a:rPr lang="en-US" altLang="zh-CN" dirty="0"/>
              <a:t>		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Brachialis</a:t>
            </a:r>
          </a:p>
          <a:p>
            <a:pPr>
              <a:lnSpc>
                <a:spcPts val="2100"/>
              </a:lnSpc>
              <a:tabLst>
                <a:tab pos="1600200" algn="l"/>
                <a:tab pos="1612900" algn="l"/>
                <a:tab pos="1727200" algn="l"/>
                <a:tab pos="2336800" algn="l"/>
              </a:tabLst>
            </a:pPr>
            <a:r>
              <a:rPr lang="en-US" altLang="zh-CN" dirty="0"/>
              <a:t>			</a:t>
            </a:r>
            <a:r>
              <a:rPr lang="en-US" altLang="zh-CN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Triceps</a:t>
            </a:r>
          </a:p>
        </p:txBody>
      </p:sp>
    </p:spTree>
    <p:extLst>
      <p:ext uri="{BB962C8B-B14F-4D97-AF65-F5344CB8AC3E}">
        <p14:creationId xmlns:p14="http://schemas.microsoft.com/office/powerpoint/2010/main" val="149615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674</Words>
  <Application>Microsoft Office PowerPoint</Application>
  <PresentationFormat>Widescreen</PresentationFormat>
  <Paragraphs>210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35years old man with falling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stability and early ROM</vt:lpstr>
      <vt:lpstr>                            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30</cp:revision>
  <dcterms:created xsi:type="dcterms:W3CDTF">2021-05-25T12:32:30Z</dcterms:created>
  <dcterms:modified xsi:type="dcterms:W3CDTF">2021-05-27T03:14:04Z</dcterms:modified>
</cp:coreProperties>
</file>